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4" r:id="rId5"/>
    <p:sldId id="263" r:id="rId6"/>
    <p:sldId id="257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14" autoAdjust="0"/>
  </p:normalViewPr>
  <p:slideViewPr>
    <p:cSldViewPr>
      <p:cViewPr varScale="1">
        <p:scale>
          <a:sx n="93" d="100"/>
          <a:sy n="93" d="100"/>
        </p:scale>
        <p:origin x="2124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381E-FF54-4B34-B5C2-C3FB2926EF1B}" type="datetimeFigureOut">
              <a:rPr lang="de-DE" smtClean="0"/>
              <a:pPr/>
              <a:t>22.01.2020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83064-5F01-4DAC-89C1-1F95C7B4BF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Sehr geehrte Eltern der 5. Klasse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dirty="0" smtClean="0"/>
              <a:t>Ich</a:t>
            </a:r>
            <a:r>
              <a:rPr lang="de-DE" baseline="0" dirty="0" smtClean="0"/>
              <a:t> begrüße Sie zum Thema „Elternwerkstatt“.</a:t>
            </a:r>
          </a:p>
          <a:p>
            <a:endParaRPr lang="de-DE" baseline="0" dirty="0" smtClean="0"/>
          </a:p>
          <a:p>
            <a:r>
              <a:rPr lang="de-DE" baseline="0" dirty="0" smtClean="0"/>
              <a:t>Die Elternwerkstatt bedeutet „Wir Eltern für Eltern“. </a:t>
            </a:r>
          </a:p>
          <a:p>
            <a:endParaRPr lang="de-DE" baseline="0" dirty="0" smtClean="0"/>
          </a:p>
          <a:p>
            <a:r>
              <a:rPr lang="de-DE" b="1" baseline="0" dirty="0" smtClean="0"/>
              <a:t>(KLICKEN)</a:t>
            </a:r>
          </a:p>
          <a:p>
            <a:endParaRPr lang="de-DE" baseline="0" dirty="0" smtClean="0"/>
          </a:p>
          <a:p>
            <a:r>
              <a:rPr lang="de-DE" baseline="0" dirty="0" smtClean="0"/>
              <a:t>Zum Ende des Schuljahres 2018/2019 hat ein Wechsel in der Führung der Elternwerkstatt stattgefunden. 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Die derzeitige EW besteht aus „“ </a:t>
            </a:r>
            <a:r>
              <a:rPr lang="de-DE" b="1" baseline="0" dirty="0" smtClean="0">
                <a:solidFill>
                  <a:srgbClr val="FF0000"/>
                </a:solidFill>
              </a:rPr>
              <a:t>Namen</a:t>
            </a:r>
            <a:r>
              <a:rPr lang="de-DE" baseline="0" dirty="0" smtClean="0"/>
              <a:t>: - Uli / Manne und Stefan – hinzu </a:t>
            </a:r>
            <a:r>
              <a:rPr lang="de-DE" baseline="0" dirty="0" err="1" smtClean="0"/>
              <a:t>komt</a:t>
            </a:r>
            <a:r>
              <a:rPr lang="de-DE" baseline="0" dirty="0" smtClean="0"/>
              <a:t> Frau Julia Bieg von der Schule.</a:t>
            </a:r>
            <a:br>
              <a:rPr lang="de-DE" baseline="0" dirty="0" smtClean="0"/>
            </a:b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Elternengagement</a:t>
            </a:r>
            <a:r>
              <a:rPr lang="de-DE" baseline="0" dirty="0" smtClean="0"/>
              <a:t> gründet auf folgenden Säulen: </a:t>
            </a:r>
          </a:p>
          <a:p>
            <a:endParaRPr lang="de-DE" baseline="0" dirty="0" smtClean="0"/>
          </a:p>
          <a:p>
            <a:r>
              <a:rPr lang="de-DE" b="1" baseline="0" dirty="0" smtClean="0"/>
              <a:t>				(KLICKEN)</a:t>
            </a:r>
          </a:p>
          <a:p>
            <a:endParaRPr lang="de-DE" baseline="0" dirty="0" smtClean="0"/>
          </a:p>
          <a:p>
            <a:r>
              <a:rPr lang="de-DE" b="1" baseline="0" dirty="0" smtClean="0"/>
              <a:t>Die Umsetzung / der Ideen und Aktivitäten in Abstimmung mit der Schule und der Schulleitung durchzuführen.</a:t>
            </a:r>
          </a:p>
          <a:p>
            <a:endParaRPr lang="de-DE" b="1" baseline="0" dirty="0" smtClean="0"/>
          </a:p>
          <a:p>
            <a:r>
              <a:rPr lang="de-DE" b="1" baseline="0" dirty="0" smtClean="0"/>
              <a:t>Für eine </a:t>
            </a:r>
            <a:r>
              <a:rPr lang="de-DE" b="1" baseline="0" dirty="0" err="1" smtClean="0"/>
              <a:t>Transp</a:t>
            </a:r>
            <a:r>
              <a:rPr lang="de-DE" b="1" baseline="0" dirty="0" smtClean="0"/>
              <a:t>…..</a:t>
            </a:r>
            <a:r>
              <a:rPr lang="de-DE" b="1" baseline="0" dirty="0" err="1" smtClean="0"/>
              <a:t>Flex</a:t>
            </a:r>
            <a:r>
              <a:rPr lang="de-DE" b="1" baseline="0" dirty="0" smtClean="0"/>
              <a:t>.. Offen.. Mit dem Ziel…</a:t>
            </a:r>
          </a:p>
          <a:p>
            <a:endParaRPr lang="de-DE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				(KLICKEN)</a:t>
            </a:r>
          </a:p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Die</a:t>
            </a:r>
            <a:r>
              <a:rPr lang="de-DE" b="1" baseline="0" dirty="0" smtClean="0"/>
              <a:t> EW e</a:t>
            </a:r>
            <a:r>
              <a:rPr lang="de-DE" b="1" dirty="0" smtClean="0"/>
              <a:t>rsetzt quasi die Ideen/Themen-Werkstatt und wurde bewusst als eigener Bereich in der </a:t>
            </a:r>
            <a:r>
              <a:rPr lang="de-DE" b="1" dirty="0" err="1" smtClean="0"/>
              <a:t>Orga</a:t>
            </a:r>
            <a:r>
              <a:rPr lang="de-DE" b="1" dirty="0" smtClean="0"/>
              <a:t>. verankert</a:t>
            </a:r>
            <a:endParaRPr lang="de-DE" b="1" u="sng" baseline="0" dirty="0" smtClean="0"/>
          </a:p>
          <a:p>
            <a:endParaRPr lang="de-DE" b="1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(KLICKEN)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u="sng" dirty="0" smtClean="0"/>
              <a:t>Nähe zur Schule und seiner Gemeinschaft zu wahren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u="sng" dirty="0" smtClean="0"/>
              <a:t>hohes Maß an Offenheit zu gewährleisten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u="sng" dirty="0" smtClean="0"/>
              <a:t>diesbezüglich keine Hürden zu schaffen </a:t>
            </a:r>
            <a:endParaRPr lang="de-DE" b="1" baseline="0" dirty="0" smtClean="0"/>
          </a:p>
          <a:p>
            <a:endParaRPr lang="de-DE" b="1" u="sn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EW hat Ihr </a:t>
            </a:r>
            <a:r>
              <a:rPr lang="de-DE" b="1" dirty="0" smtClean="0"/>
              <a:t>Ohr</a:t>
            </a:r>
            <a:r>
              <a:rPr lang="de-DE" dirty="0" smtClean="0"/>
              <a:t> an den Bedürfnissen der Schulgemeinschaft für Wünsche und Anregungen </a:t>
            </a:r>
          </a:p>
          <a:p>
            <a:endParaRPr lang="de-DE" dirty="0" smtClean="0"/>
          </a:p>
          <a:p>
            <a:r>
              <a:rPr lang="de-DE" dirty="0" smtClean="0"/>
              <a:t>Zur Identifizierung</a:t>
            </a:r>
            <a:r>
              <a:rPr lang="de-DE" baseline="0" dirty="0" smtClean="0"/>
              <a:t> </a:t>
            </a:r>
            <a:r>
              <a:rPr lang="de-DE" baseline="0" smtClean="0"/>
              <a:t>an den Struktur</a:t>
            </a:r>
            <a:r>
              <a:rPr lang="de-DE" baseline="0" dirty="0" smtClean="0"/>
              <a:t>… des MP</a:t>
            </a:r>
          </a:p>
          <a:p>
            <a:r>
              <a:rPr lang="de-DE" baseline="0" dirty="0" smtClean="0"/>
              <a:t>Erz..</a:t>
            </a:r>
          </a:p>
          <a:p>
            <a:r>
              <a:rPr lang="de-DE" baseline="0" dirty="0" err="1" smtClean="0"/>
              <a:t>Religi</a:t>
            </a:r>
            <a:r>
              <a:rPr lang="de-DE" baseline="0" dirty="0" smtClean="0"/>
              <a:t>..</a:t>
            </a:r>
          </a:p>
          <a:p>
            <a:r>
              <a:rPr lang="de-DE" baseline="0" dirty="0" smtClean="0"/>
              <a:t>und auch die Geselligkeit nicht zu kurz…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MP = Marchtaler Plans</a:t>
            </a:r>
          </a:p>
          <a:p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(KLICKEN)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Sammeln / Sortieren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Planung / Aufstellung 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Durchführen</a:t>
            </a:r>
            <a:r>
              <a:rPr lang="de-DE" baseline="0" dirty="0" smtClean="0"/>
              <a:t> / Beteiligen</a:t>
            </a:r>
          </a:p>
          <a:p>
            <a:pPr>
              <a:buFontTx/>
              <a:buChar char="-"/>
            </a:pP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Gemeinsamkeiten / Synergien  </a:t>
            </a:r>
            <a:r>
              <a:rPr lang="de-DE" baseline="0" smtClean="0"/>
              <a:t>(Kooperation-Zusammenarbeit)</a:t>
            </a:r>
            <a:endParaRPr lang="de-DE" baseline="0" dirty="0" smtClean="0"/>
          </a:p>
          <a:p>
            <a:pPr>
              <a:buFontTx/>
              <a:buChar char="-"/>
            </a:pPr>
            <a:endParaRPr lang="de-DE" baseline="0" dirty="0" smtClean="0"/>
          </a:p>
          <a:p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(KLICKEN)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Auszug aus den Aktivitäten von 2012 </a:t>
            </a:r>
            <a:r>
              <a:rPr lang="de-DE" b="1" dirty="0" smtClean="0"/>
              <a:t>vortragen bzw.</a:t>
            </a:r>
            <a:r>
              <a:rPr lang="de-DE" b="1" baseline="0" dirty="0" smtClean="0"/>
              <a:t> austeilen</a:t>
            </a:r>
          </a:p>
          <a:p>
            <a:endParaRPr lang="de-DE" b="1" baseline="0" dirty="0" smtClean="0"/>
          </a:p>
          <a:p>
            <a:r>
              <a:rPr lang="de-DE" b="1" baseline="0" dirty="0" smtClean="0"/>
              <a:t>Ich habe noch </a:t>
            </a:r>
          </a:p>
          <a:p>
            <a:pPr>
              <a:buFontTx/>
              <a:buChar char="-"/>
            </a:pPr>
            <a:r>
              <a:rPr lang="de-DE" b="1" baseline="0" dirty="0" smtClean="0"/>
              <a:t> die Übersichten der Aktionen</a:t>
            </a:r>
          </a:p>
          <a:p>
            <a:pPr>
              <a:buFontTx/>
              <a:buChar char="-"/>
            </a:pPr>
            <a:r>
              <a:rPr lang="de-DE" b="1" baseline="0" dirty="0" smtClean="0"/>
              <a:t> und die Flyer er EW  für Sie vorbereitet</a:t>
            </a:r>
          </a:p>
          <a:p>
            <a:pPr>
              <a:buFontTx/>
              <a:buChar char="-"/>
            </a:pPr>
            <a:endParaRPr lang="de-DE" b="1" baseline="0" dirty="0" smtClean="0"/>
          </a:p>
          <a:p>
            <a:pPr>
              <a:buFontTx/>
              <a:buChar char="-"/>
            </a:pPr>
            <a:r>
              <a:rPr lang="de-DE" b="1" baseline="0" dirty="0" smtClean="0"/>
              <a:t>Zur Einsicht und zur Mitnahme.</a:t>
            </a:r>
            <a:endParaRPr lang="de-DE" b="1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²</a:t>
            </a:r>
            <a:r>
              <a:rPr lang="de-DE" dirty="0" smtClean="0"/>
              <a:t>Wanderungen mit Ziel  - bedeutet Historischen Hintergrund / </a:t>
            </a:r>
            <a:r>
              <a:rPr lang="de-DE" baseline="0" dirty="0" smtClean="0"/>
              <a:t>Wettkampf oder Relaxen / Kulturellen oder Politischen Hintergrund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Dies Themen sind</a:t>
            </a:r>
            <a:r>
              <a:rPr lang="de-DE" baseline="0" dirty="0" smtClean="0"/>
              <a:t> noch offen.</a:t>
            </a:r>
          </a:p>
          <a:p>
            <a:pPr>
              <a:buFontTx/>
              <a:buChar char="-"/>
            </a:pP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Kreativität / Farbgestaltung / Druck</a:t>
            </a:r>
          </a:p>
          <a:p>
            <a:pPr>
              <a:buFontTx/>
              <a:buChar char="-"/>
            </a:pPr>
            <a:endParaRPr lang="de-DE" baseline="0" dirty="0" smtClean="0"/>
          </a:p>
          <a:p>
            <a:pPr>
              <a:buFontTx/>
              <a:buChar char="-"/>
            </a:pPr>
            <a:r>
              <a:rPr lang="de-DE" baseline="0" dirty="0" smtClean="0"/>
              <a:t>Fachvortrag für das Verhalten im Internet.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Ende meines Vortrags – ich bedanke mich für ihr Aufmerksamkeit.</a:t>
            </a:r>
          </a:p>
          <a:p>
            <a:r>
              <a:rPr lang="de-DE" dirty="0" smtClean="0"/>
              <a:t>Für</a:t>
            </a:r>
            <a:r>
              <a:rPr lang="de-DE" baseline="0" dirty="0" smtClean="0"/>
              <a:t> Ihre Fragen stehe ich Ihnen gerne noch zur Verfügung.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83064-5F01-4DAC-89C1-1F95C7B4BF6A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5FF3-3F1E-4B50-89C3-69946A142CFE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16FA-0A02-4AC2-B7D0-BBC6748635A3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8BC1-E020-4B85-A7A7-BB4B868A0F3B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FB40-2809-4B16-BDA3-7FFD13061754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B1C4-D6F0-4253-AFB9-418DC54138FF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0963-8FCB-41A1-A7E6-3F85A98EAA1F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5139-65A1-400F-8627-FD384F388CF1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294-0D9E-4812-8C70-4E31D4962E47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063-33D3-4A0E-AFB8-C12E9BFA28CB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E888-6E47-4815-AA32-9E7D7DCCD668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E7B5-97C7-4559-9757-90EEFC4AF3FE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\ 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11B7-5AEA-44C3-9B5F-26024055CA42}" type="datetime1">
              <a:rPr lang="de-DE" smtClean="0"/>
              <a:pPr/>
              <a:t>22.01.2020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866A-2368-4A05-B09F-C1CF83DFA9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mailto:sekretariat@st-jakobus-gymnasium.de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hyperlink" Target="mailto:sekretariat@st-jakobus-gymnasium.d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hyperlink" Target="mailto:sekretariat@st-jakobus-gymnasium.d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hyperlink" Target="mailto:sekretariat@st-jakobus-gymnasium.d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hyperlink" Target="mailto:sekretariat@st-jakobus-gymnasium.d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hyperlink" Target="mailto:sekretariat@st-jakobus-gymnasium.d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t-jakobus-gymnasium.de" TargetMode="External"/><Relationship Id="rId7" Type="http://schemas.openxmlformats.org/officeDocument/2006/relationships/image" Target="cid:image001.jpg@01D529D4.1B2C6EC0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6.xml"/><Relationship Id="rId7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hyperlink" Target="mailto:sekretariat@st-jakobus-gymnasium.d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hyperlink" Target="mailto:sekretariat@st-jakobus-gymnasium.d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29D4.1B2C6EC0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hyperlink" Target="mailto:sekretariat@st-jakobus-gymnasium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1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55576" y="2492896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00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Elternwerkstatt</a:t>
            </a:r>
            <a:endParaRPr kumimoji="0" lang="de-DE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Wir Eltern–für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Eltern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635896" y="4077072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Vorstand der Elternwerksatt (EW):</a:t>
            </a:r>
          </a:p>
          <a:p>
            <a:endParaRPr lang="de-DE" dirty="0" smtClean="0"/>
          </a:p>
          <a:p>
            <a:r>
              <a:rPr lang="de-DE" dirty="0" smtClean="0"/>
              <a:t>Herr Manfred Grimm und Herr Ulrich Schlipf</a:t>
            </a:r>
          </a:p>
          <a:p>
            <a:endParaRPr lang="de-DE" dirty="0" smtClean="0"/>
          </a:p>
          <a:p>
            <a:r>
              <a:rPr lang="de-DE" b="1" u="sng" dirty="0" smtClean="0"/>
              <a:t>Beisitzerin der Schule:</a:t>
            </a:r>
          </a:p>
          <a:p>
            <a:endParaRPr lang="de-DE" dirty="0" smtClean="0"/>
          </a:p>
          <a:p>
            <a:r>
              <a:rPr lang="de-DE" dirty="0" smtClean="0"/>
              <a:t>Frau Julia Bieg</a:t>
            </a:r>
          </a:p>
          <a:p>
            <a:endParaRPr lang="de-DE" dirty="0"/>
          </a:p>
        </p:txBody>
      </p:sp>
      <p:pic>
        <p:nvPicPr>
          <p:cNvPr id="15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115616" y="4509120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Mitarbeiterinnen / Mitarbeiter sind sehr gerne willkommen  </a:t>
            </a:r>
          </a:p>
          <a:p>
            <a:endParaRPr lang="de-DE" b="1" dirty="0" smtClean="0"/>
          </a:p>
          <a:p>
            <a:r>
              <a:rPr lang="de-DE" b="1" dirty="0" smtClean="0"/>
              <a:t> </a:t>
            </a:r>
            <a:endParaRPr lang="de-DE" dirty="0" smtClean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576" y="2492896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00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Elternwerkstatt</a:t>
            </a:r>
            <a:endParaRPr kumimoji="0" lang="de-DE" sz="6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Wir Eltern–für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Eltern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2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467544" y="2348880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Das Elternengagement am SJGA</a:t>
            </a:r>
            <a:endParaRPr lang="de-DE" dirty="0" smtClean="0"/>
          </a:p>
          <a:p>
            <a:r>
              <a:rPr lang="de-DE" dirty="0" smtClean="0"/>
              <a:t>Im Lichte einer gelebten Erziehungspartnerschaft fußt das Engagement auf folgenden Säulen: </a:t>
            </a:r>
          </a:p>
          <a:p>
            <a:r>
              <a:rPr lang="de-DE" b="1" dirty="0" smtClean="0"/>
              <a:t>Wir Eltern –</a:t>
            </a:r>
            <a:endParaRPr lang="de-DE" dirty="0" smtClean="0"/>
          </a:p>
          <a:p>
            <a:r>
              <a:rPr lang="de-DE" b="1" dirty="0" smtClean="0"/>
              <a:t>-      mit Eltern, für Eltern!</a:t>
            </a:r>
            <a:br>
              <a:rPr lang="de-DE" b="1" dirty="0" smtClean="0"/>
            </a:br>
            <a:r>
              <a:rPr lang="de-DE" b="1" dirty="0" smtClean="0"/>
              <a:t>-      für unsere Kinder bzw. Schüler!</a:t>
            </a:r>
            <a:br>
              <a:rPr lang="de-DE" b="1" dirty="0" smtClean="0"/>
            </a:br>
            <a:r>
              <a:rPr lang="de-DE" b="1" dirty="0" smtClean="0"/>
              <a:t>-      für die Mitarbeiter bzw. in Partnerschaft mit der Schule!</a:t>
            </a:r>
            <a:r>
              <a:rPr lang="de-DE" dirty="0" smtClean="0"/>
              <a:t>  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Die Umsetzung der Ideen und Aktivitäten werden von Eltern auf freiwilliger Basis, und in Abstimmung mit der Schule und Schulleitung getragen und durchgeführt. </a:t>
            </a:r>
          </a:p>
          <a:p>
            <a:pPr lvl="0"/>
            <a:r>
              <a:rPr lang="de-DE" b="1" dirty="0" smtClean="0"/>
              <a:t>		Für eine Transparenz </a:t>
            </a:r>
            <a:endParaRPr lang="de-DE" dirty="0" smtClean="0"/>
          </a:p>
          <a:p>
            <a:pPr lvl="0"/>
            <a:r>
              <a:rPr lang="de-DE" b="1" dirty="0" smtClean="0"/>
              <a:t>		       eine Flexibilität </a:t>
            </a:r>
            <a:endParaRPr lang="de-DE" dirty="0" smtClean="0"/>
          </a:p>
          <a:p>
            <a:pPr lvl="0"/>
            <a:r>
              <a:rPr lang="de-DE" b="1" dirty="0" smtClean="0"/>
              <a:t>		       eine Offenheit </a:t>
            </a:r>
            <a:endParaRPr lang="de-DE" dirty="0" smtClean="0"/>
          </a:p>
          <a:p>
            <a:pPr lvl="0"/>
            <a:r>
              <a:rPr lang="de-DE" b="1" smtClean="0"/>
              <a:t>	Ziel</a:t>
            </a:r>
            <a:r>
              <a:rPr lang="de-DE" b="1" dirty="0" smtClean="0"/>
              <a:t>: Das Elternengagement breiter aufzustellen</a:t>
            </a: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3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0" y="1340768"/>
            <a:ext cx="630019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Elternwerkstatt 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Sie ersetzt quasi die Ideen/Themen-Werkstatt.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inhaltliche Aufbau fußt auf dem Vorschlag der Schulstiftung. Dabei können wir uns künftig z.B. mit „Rottenburg" und anderen Schulen besser vernetzen. </a:t>
            </a:r>
            <a:r>
              <a:rPr lang="de-DE" b="1" dirty="0" smtClean="0"/>
              <a:t>Die Elternwerkstatt wurde bewusst als eigener Bereich in der </a:t>
            </a:r>
            <a:r>
              <a:rPr lang="de-DE" b="1" dirty="0" err="1" smtClean="0"/>
              <a:t>Orga</a:t>
            </a:r>
            <a:r>
              <a:rPr lang="de-DE" b="1" dirty="0" smtClean="0"/>
              <a:t>. verankert, um:</a:t>
            </a:r>
          </a:p>
          <a:p>
            <a:endParaRPr lang="de-DE" dirty="0" smtClean="0"/>
          </a:p>
          <a:p>
            <a:pPr lvl="0">
              <a:buFontTx/>
              <a:buChar char="-"/>
            </a:pPr>
            <a:r>
              <a:rPr lang="de-DE" u="sng" dirty="0" smtClean="0"/>
              <a:t> die Nähe zur Schule und seiner Gemeinschaft mit allen seinen Themen zu wahren</a:t>
            </a:r>
          </a:p>
          <a:p>
            <a:pPr lvl="0">
              <a:buFontTx/>
              <a:buChar char="-"/>
            </a:pPr>
            <a:endParaRPr lang="de-DE" u="sng" dirty="0" smtClean="0"/>
          </a:p>
          <a:p>
            <a:pPr lvl="0">
              <a:buFontTx/>
              <a:buChar char="-"/>
            </a:pPr>
            <a:r>
              <a:rPr lang="de-DE" u="sng" dirty="0" smtClean="0"/>
              <a:t> ein hohes Maß an Offenheit zu gewährleisten - d.h. zu jeder Zeit mitmachen, sich beteiligen bzw. eigene Ideen einbringen zu können</a:t>
            </a:r>
          </a:p>
          <a:p>
            <a:pPr lvl="0">
              <a:buFontTx/>
              <a:buChar char="-"/>
            </a:pPr>
            <a:endParaRPr lang="de-DE" u="sng" dirty="0" smtClean="0"/>
          </a:p>
          <a:p>
            <a:pPr lvl="0"/>
            <a:r>
              <a:rPr lang="de-DE" u="sng" dirty="0" smtClean="0"/>
              <a:t>- diesbezüglich keine Hürden zu schaffen - wie z.B. verpflichtende Mitgliedschaften, längerfristige </a:t>
            </a:r>
            <a:r>
              <a:rPr lang="de-DE" u="sng" dirty="0" err="1" smtClean="0"/>
              <a:t>Verpflichungen</a:t>
            </a:r>
            <a:r>
              <a:rPr lang="de-DE" u="sng" dirty="0" smtClean="0"/>
              <a:t> eingehen zu müssen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b="1" dirty="0" smtClean="0"/>
              <a:t> 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4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539552" y="242088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INHALT:</a:t>
            </a:r>
          </a:p>
          <a:p>
            <a:endParaRPr lang="de-DE" dirty="0" smtClean="0"/>
          </a:p>
          <a:p>
            <a:r>
              <a:rPr lang="de-DE" dirty="0" smtClean="0"/>
              <a:t>Die Eltern-Werkstatt hat Ihr </a:t>
            </a:r>
            <a:r>
              <a:rPr lang="de-DE" b="1" dirty="0" smtClean="0"/>
              <a:t>Ohr</a:t>
            </a:r>
            <a:r>
              <a:rPr lang="de-DE" dirty="0" smtClean="0"/>
              <a:t> an den Bedürfnissen der Schulgemeinschaft und greift Wünsche und Anregungen auf, die u.a. in den Bereichen:</a:t>
            </a:r>
            <a:br>
              <a:rPr lang="de-DE" dirty="0" smtClean="0"/>
            </a:br>
            <a:endParaRPr lang="de-DE" dirty="0" smtClean="0"/>
          </a:p>
          <a:p>
            <a:pPr lvl="0"/>
            <a:r>
              <a:rPr lang="de-DE" dirty="0" smtClean="0"/>
              <a:t>- </a:t>
            </a:r>
            <a:r>
              <a:rPr lang="de-DE" b="1" dirty="0" smtClean="0"/>
              <a:t>Strukturelemente des Marchtaler Plans (MP) </a:t>
            </a:r>
            <a:br>
              <a:rPr lang="de-DE" b="1" dirty="0" smtClean="0"/>
            </a:br>
            <a:endParaRPr lang="de-DE" b="1" dirty="0" smtClean="0"/>
          </a:p>
          <a:p>
            <a:pPr lvl="0"/>
            <a:r>
              <a:rPr lang="de-DE" dirty="0" smtClean="0"/>
              <a:t>-</a:t>
            </a:r>
            <a:r>
              <a:rPr lang="de-DE" b="1" dirty="0" smtClean="0"/>
              <a:t> Erziehungs- und Elternthemen </a:t>
            </a:r>
            <a:br>
              <a:rPr lang="de-DE" b="1" dirty="0" smtClean="0"/>
            </a:br>
            <a:endParaRPr lang="de-DE" b="1" dirty="0" smtClean="0"/>
          </a:p>
          <a:p>
            <a:pPr lvl="0"/>
            <a:r>
              <a:rPr lang="de-DE" dirty="0" smtClean="0"/>
              <a:t>-</a:t>
            </a:r>
            <a:r>
              <a:rPr lang="de-DE" b="1" dirty="0" smtClean="0"/>
              <a:t> Religiöse und spirituelle Themen </a:t>
            </a:r>
            <a:br>
              <a:rPr lang="de-DE" b="1" dirty="0" smtClean="0"/>
            </a:br>
            <a:endParaRPr lang="de-DE" b="1" dirty="0" smtClean="0"/>
          </a:p>
          <a:p>
            <a:pPr lvl="0"/>
            <a:r>
              <a:rPr lang="de-DE" dirty="0" smtClean="0"/>
              <a:t>-</a:t>
            </a:r>
            <a:r>
              <a:rPr lang="de-DE" b="1" dirty="0" smtClean="0"/>
              <a:t> Geselligkeit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umgesetzt werden sollen.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467544" y="2420888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 smtClean="0"/>
              <a:t>AUFGABEN:</a:t>
            </a:r>
            <a:br>
              <a:rPr lang="de-DE" b="1" dirty="0" smtClean="0"/>
            </a:br>
            <a:endParaRPr lang="de-DE" dirty="0" smtClean="0"/>
          </a:p>
          <a:p>
            <a:pPr lvl="0">
              <a:buFontTx/>
              <a:buChar char="-"/>
            </a:pPr>
            <a:r>
              <a:rPr lang="de-DE" b="1" dirty="0" smtClean="0"/>
              <a:t> Führen des Ideen-Pools </a:t>
            </a:r>
          </a:p>
          <a:p>
            <a:pPr lvl="0">
              <a:buFontTx/>
              <a:buChar char="-"/>
            </a:pPr>
            <a:endParaRPr lang="de-DE" b="1" dirty="0" smtClean="0"/>
          </a:p>
          <a:p>
            <a:pPr lvl="0">
              <a:buFontTx/>
              <a:buChar char="-"/>
            </a:pPr>
            <a:r>
              <a:rPr lang="de-DE" b="1" dirty="0" smtClean="0"/>
              <a:t> Entwicklung eines Veranstaltungskalenders </a:t>
            </a:r>
          </a:p>
          <a:p>
            <a:pPr lvl="0">
              <a:buFontTx/>
              <a:buChar char="-"/>
            </a:pPr>
            <a:endParaRPr lang="de-DE" b="1" dirty="0" smtClean="0"/>
          </a:p>
          <a:p>
            <a:pPr lvl="0">
              <a:buFontTx/>
              <a:buChar char="-"/>
            </a:pPr>
            <a:r>
              <a:rPr lang="de-DE" b="1" dirty="0" smtClean="0"/>
              <a:t> Initiierung von Veranstaltungen gemäß Bereiche </a:t>
            </a:r>
          </a:p>
          <a:p>
            <a:pPr lvl="0">
              <a:buFontTx/>
              <a:buChar char="-"/>
            </a:pPr>
            <a:endParaRPr lang="de-DE" b="1" dirty="0" smtClean="0"/>
          </a:p>
          <a:p>
            <a:pPr lvl="0"/>
            <a:r>
              <a:rPr lang="de-DE" dirty="0" smtClean="0"/>
              <a:t>- </a:t>
            </a:r>
            <a:r>
              <a:rPr lang="de-DE" b="1" dirty="0" smtClean="0"/>
              <a:t>Kooperation mit Schule, Elternbeirat (EB) und Förderverein </a:t>
            </a:r>
          </a:p>
          <a:p>
            <a:pPr lvl="0"/>
            <a:endParaRPr lang="de-DE" b="1" dirty="0" smtClean="0"/>
          </a:p>
          <a:p>
            <a:pPr lvl="0">
              <a:buFontTx/>
              <a:buChar char="-"/>
            </a:pPr>
            <a:r>
              <a:rPr lang="de-DE" b="1" dirty="0" smtClean="0"/>
              <a:t> Zusammenarbeit mit weiteren Bildungseinrichtungen</a:t>
            </a:r>
            <a:br>
              <a:rPr lang="de-DE" b="1" dirty="0" smtClean="0"/>
            </a:br>
            <a:endParaRPr lang="de-DE" b="1" dirty="0" smtClean="0"/>
          </a:p>
          <a:p>
            <a:pPr>
              <a:buFontTx/>
              <a:buChar char="-"/>
            </a:pPr>
            <a:r>
              <a:rPr lang="de-DE" b="1" dirty="0" smtClean="0"/>
              <a:t> Förderung der Entwicklung von Schülern und Schule</a:t>
            </a:r>
            <a:endParaRPr lang="de-DE" dirty="0" smtClean="0"/>
          </a:p>
          <a:p>
            <a:pPr lvl="0">
              <a:buFontTx/>
              <a:buChar char="-"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3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kument" r:id="rId4" imgW="6821514" imgH="7519910" progId="">
                  <p:embed/>
                </p:oleObj>
              </mc:Choice>
              <mc:Fallback>
                <p:oleObj name="Dokument" r:id="rId4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755576" y="2204864"/>
            <a:ext cx="52565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Elternwerkstatt besteht seit 2012</a:t>
            </a:r>
          </a:p>
          <a:p>
            <a:endParaRPr lang="de-DE" sz="2400" dirty="0" smtClean="0"/>
          </a:p>
          <a:p>
            <a:r>
              <a:rPr lang="de-DE" sz="2400" dirty="0" smtClean="0"/>
              <a:t>Es werden Ausflüge / Besichtigungen in Absprache mit der Schulleitung durchgeführt </a:t>
            </a:r>
          </a:p>
          <a:p>
            <a:endParaRPr lang="de-DE" sz="2400" dirty="0" smtClean="0"/>
          </a:p>
          <a:p>
            <a:r>
              <a:rPr lang="de-DE" sz="2400" dirty="0" smtClean="0"/>
              <a:t>Die Elternwerkstatt trifft sich derzeit 2x im Jahr zur Planung der Aktivitäten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10" name="Grafik 1" descr="http://www.st-jakobus-gymnasium.de/uploads/pics/Elternwerkstatt.jpg"/>
          <p:cNvPicPr/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7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9512" y="188640"/>
          <a:ext cx="5256584" cy="673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kument" r:id="rId7" imgW="6795929" imgH="8704176" progId="Word.Document.12">
                  <p:embed/>
                </p:oleObj>
              </mc:Choice>
              <mc:Fallback>
                <p:oleObj name="Dokument" r:id="rId7" imgW="6795929" imgH="870417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5256584" cy="6731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8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/>
        </p:nvSpPr>
        <p:spPr>
          <a:xfrm>
            <a:off x="467544" y="2276872"/>
            <a:ext cx="77048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Elternwerkstatt</a:t>
            </a:r>
          </a:p>
          <a:p>
            <a:endParaRPr lang="de-DE" b="1" dirty="0" smtClean="0"/>
          </a:p>
          <a:p>
            <a:r>
              <a:rPr lang="de-DE" u="sng" dirty="0" smtClean="0"/>
              <a:t>Die derzeitige Ideenplanung ist:</a:t>
            </a:r>
          </a:p>
          <a:p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Aktive Unterstützung der schulischen Veranstaltungen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Betriebsbesichtigungen durchzuführen (je Klassenstufen) </a:t>
            </a:r>
          </a:p>
          <a:p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Sportplatz Aktivität / Wanderungen mit Ziel²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err="1" smtClean="0"/>
              <a:t>Explorihno</a:t>
            </a:r>
            <a:r>
              <a:rPr lang="de-DE" dirty="0" smtClean="0"/>
              <a:t> Besuch / GEO PARK HDH-Steinheim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Draisine fahren / Weihnachtsmarkt / Dampflokzugfahrt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EINS +ALLES </a:t>
            </a:r>
            <a:r>
              <a:rPr lang="de-DE" dirty="0" err="1" smtClean="0"/>
              <a:t>Welzheim</a:t>
            </a:r>
            <a:r>
              <a:rPr lang="de-DE" dirty="0" smtClean="0"/>
              <a:t> (Erfahrungsfeld der Sinne)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335688" y="764704"/>
            <a:ext cx="28083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St. Jakobus-Gymnasium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/>
              <a:t>Abtsgmünd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r>
              <a:rPr lang="de-DE" sz="1100" b="1" dirty="0" smtClean="0"/>
              <a:t> -Elte</a:t>
            </a:r>
            <a:r>
              <a:rPr lang="de-DE" sz="1100" dirty="0" smtClean="0"/>
              <a:t>r</a:t>
            </a:r>
            <a:r>
              <a:rPr lang="de-DE" sz="1100" b="1" dirty="0" smtClean="0"/>
              <a:t>nwerkstatt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Dr.-Albert-Grimminger-Str. 1</a:t>
            </a:r>
            <a:br>
              <a:rPr lang="de-DE" sz="1100" dirty="0" smtClean="0"/>
            </a:br>
            <a:r>
              <a:rPr lang="de-DE" sz="1100" dirty="0" smtClean="0"/>
              <a:t>73453 </a:t>
            </a:r>
            <a:r>
              <a:rPr lang="de-DE" sz="1100" dirty="0" err="1" smtClean="0"/>
              <a:t>Abtsgmünd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b="1" dirty="0" smtClean="0"/>
              <a:t>Tel.:</a:t>
            </a:r>
            <a:r>
              <a:rPr lang="de-DE" sz="1100" dirty="0" smtClean="0"/>
              <a:t> 07366-92234-37</a:t>
            </a:r>
            <a:br>
              <a:rPr lang="de-DE" sz="1100" dirty="0" smtClean="0"/>
            </a:br>
            <a:r>
              <a:rPr lang="de-DE" sz="1100" b="1" dirty="0" smtClean="0"/>
              <a:t>Mail: </a:t>
            </a:r>
            <a:r>
              <a:rPr lang="de-DE" sz="1100" b="1" u="sng" dirty="0" smtClean="0">
                <a:hlinkClick r:id="rId4"/>
              </a:rPr>
              <a:t>sekretariat@st-jakobus-gymnasium.de</a:t>
            </a:r>
            <a:r>
              <a:rPr lang="de-DE" sz="1100" b="1" dirty="0" smtClean="0"/>
              <a:t/>
            </a:r>
            <a:br>
              <a:rPr lang="de-DE" sz="1100" b="1" dirty="0" smtClean="0"/>
            </a:br>
            <a:endParaRPr lang="de-DE" sz="11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866A-2368-4A05-B09F-C1CF83DFA9F9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300192" y="0"/>
          <a:ext cx="712257" cy="78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Dokument" r:id="rId5" imgW="6821514" imgH="7519910" progId="">
                  <p:embed/>
                </p:oleObj>
              </mc:Choice>
              <mc:Fallback>
                <p:oleObj name="Dokument" r:id="rId5" imgW="6821514" imgH="751991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0"/>
                        <a:ext cx="712257" cy="78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1" descr="http://www.st-jakobus-gymnasium.de/uploads/pics/Elternwerkstatt.jpg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51520" y="476672"/>
            <a:ext cx="1590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/>
          <p:cNvSpPr/>
          <p:nvPr/>
        </p:nvSpPr>
        <p:spPr>
          <a:xfrm>
            <a:off x="467544" y="2348880"/>
            <a:ext cx="59766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Elternwerkstatt</a:t>
            </a:r>
          </a:p>
          <a:p>
            <a:endParaRPr lang="de-DE" b="1" dirty="0" smtClean="0"/>
          </a:p>
          <a:p>
            <a:r>
              <a:rPr lang="de-DE" u="sng" dirty="0" smtClean="0"/>
              <a:t>Zwei aktuelle Themen:</a:t>
            </a:r>
          </a:p>
          <a:p>
            <a:endParaRPr lang="de-DE" u="sng" dirty="0" smtClean="0"/>
          </a:p>
          <a:p>
            <a:pPr>
              <a:buFontTx/>
              <a:buChar char="-"/>
            </a:pPr>
            <a:r>
              <a:rPr lang="de-DE" dirty="0" smtClean="0"/>
              <a:t> Anfrage zur Unterstützung aus dem Grafikbereich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 Anfrage zur Sicherheit und zur Rechtslage im Internet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Bildschirmpräsentation (4:3)</PresentationFormat>
  <Paragraphs>178</Paragraphs>
  <Slides>10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Larissa-Design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mag</dc:creator>
  <cp:lastModifiedBy>paedML Novell 4</cp:lastModifiedBy>
  <cp:revision>43</cp:revision>
  <dcterms:created xsi:type="dcterms:W3CDTF">2019-10-05T10:42:48Z</dcterms:created>
  <dcterms:modified xsi:type="dcterms:W3CDTF">2020-01-22T10:09:52Z</dcterms:modified>
</cp:coreProperties>
</file>